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96" y="-117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0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9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EDF2E-1E61-4E39-AF7E-4CE3C7EA01CA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D182-A730-4467-B3AC-1B35DCBC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0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697" t="33123" r="27289" b="30398"/>
          <a:stretch/>
        </p:blipFill>
        <p:spPr>
          <a:xfrm>
            <a:off x="191629" y="2486025"/>
            <a:ext cx="6666371" cy="427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9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Luz De La O</dc:creator>
  <cp:lastModifiedBy>Luz De La O</cp:lastModifiedBy>
  <cp:revision>1</cp:revision>
  <dcterms:created xsi:type="dcterms:W3CDTF">2016-11-21T20:23:22Z</dcterms:created>
  <dcterms:modified xsi:type="dcterms:W3CDTF">2016-11-21T20:25:08Z</dcterms:modified>
</cp:coreProperties>
</file>